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547" r:id="rId3"/>
    <p:sldId id="554" r:id="rId4"/>
    <p:sldId id="558" r:id="rId5"/>
    <p:sldId id="557" r:id="rId6"/>
    <p:sldId id="559"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3E"/>
    <a:srgbClr val="CA8C2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58945-07A9-6843-45BC-B0C751C561A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7265DC-C369-1B1E-92B8-F9679FD00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697F482-ED8F-E841-A0C8-1D59511E0839}"/>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5" name="Espace réservé du pied de page 4">
            <a:extLst>
              <a:ext uri="{FF2B5EF4-FFF2-40B4-BE49-F238E27FC236}">
                <a16:creationId xmlns:a16="http://schemas.microsoft.com/office/drawing/2014/main" id="{46F0FDB6-6FF4-0CC8-70AE-C0DD35874B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244FD79-4EE0-D0CF-AAF6-1F22B3D11A05}"/>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336576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2FC92E-822F-00C5-8E8C-C08312777E5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46C1A21-B2E0-5D5D-30C1-9E3E09F1387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5CD5E74-653C-2F39-4E55-5B8139EEB178}"/>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5" name="Espace réservé du pied de page 4">
            <a:extLst>
              <a:ext uri="{FF2B5EF4-FFF2-40B4-BE49-F238E27FC236}">
                <a16:creationId xmlns:a16="http://schemas.microsoft.com/office/drawing/2014/main" id="{8BE52210-DB34-0CC3-D0B9-E0841DA2CC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1BCCDB-60F1-91BD-C4DC-9650B3F322D0}"/>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70672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3FED02-F6F3-A05E-FCD9-56A36065A2B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62C1FA8-C6CA-ED06-9CF0-28C74EE2F99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DF05B4D-F903-D58F-EF08-C21E854B9CDA}"/>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5" name="Espace réservé du pied de page 4">
            <a:extLst>
              <a:ext uri="{FF2B5EF4-FFF2-40B4-BE49-F238E27FC236}">
                <a16:creationId xmlns:a16="http://schemas.microsoft.com/office/drawing/2014/main" id="{D23AC271-3218-4A98-91AC-1CBAC1552D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C8C3B0-0B00-9D31-A19D-9711047A7C34}"/>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82581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327986-8076-8FC5-D5B5-16CE0DB090A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C839BD1-D346-1A6F-E96A-35EDDA2EBBF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F3ABD7-1672-868C-FC78-7691461CA00F}"/>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5" name="Espace réservé du pied de page 4">
            <a:extLst>
              <a:ext uri="{FF2B5EF4-FFF2-40B4-BE49-F238E27FC236}">
                <a16:creationId xmlns:a16="http://schemas.microsoft.com/office/drawing/2014/main" id="{27040D31-F688-EFA4-0F49-1324BABAFA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5E9850-0AC7-E43C-A052-87897866D43E}"/>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367841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8A888-9440-B94D-5C44-9AF4AF26D58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CE442D-9426-7095-167E-42C8175DD7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AA53772-4F01-C5C9-4CE1-BD6CE6779EFC}"/>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5" name="Espace réservé du pied de page 4">
            <a:extLst>
              <a:ext uri="{FF2B5EF4-FFF2-40B4-BE49-F238E27FC236}">
                <a16:creationId xmlns:a16="http://schemas.microsoft.com/office/drawing/2014/main" id="{8F4B8EFC-81A8-1642-CAF0-D51C70AE5D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3F1D35-D5D7-0A2D-20F5-8C585DEA108A}"/>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154292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249A2A-1AA4-C03D-A22C-ECAADF8F02F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B012145-3135-E0B4-4211-89390B679C3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1D9B959-3B37-76D3-9CB0-F35D258A8DB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C6AEB21-D60E-B3B0-FD4A-8E18E4715EF8}"/>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6" name="Espace réservé du pied de page 5">
            <a:extLst>
              <a:ext uri="{FF2B5EF4-FFF2-40B4-BE49-F238E27FC236}">
                <a16:creationId xmlns:a16="http://schemas.microsoft.com/office/drawing/2014/main" id="{C5D88731-67AF-FE76-8282-8553A2D469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A733EF-D54B-B9CA-0313-D9BC07042A27}"/>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267624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FB282-254E-1775-737D-B2A13AF6DC0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948EC8F-7930-D562-A60A-4E06EA13CE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DA44610-8608-6AFF-A05D-2F339A04046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44F236-3EA6-5B49-5833-FDAE007146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FC97C88-1D76-CAC4-78D3-29C8A9988C7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2F9B54D-A039-17CE-FED8-908B5BBBE6E9}"/>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8" name="Espace réservé du pied de page 7">
            <a:extLst>
              <a:ext uri="{FF2B5EF4-FFF2-40B4-BE49-F238E27FC236}">
                <a16:creationId xmlns:a16="http://schemas.microsoft.com/office/drawing/2014/main" id="{6E8EA5CB-D1A4-0808-C59F-B533AB275E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2869D43-1AA6-A8D5-87B2-9CE582D59633}"/>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16755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0B95A-D72A-9ACE-8C55-C381EF4F11F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C70CCF4-6AC4-9B4A-2129-43AC53834F88}"/>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4" name="Espace réservé du pied de page 3">
            <a:extLst>
              <a:ext uri="{FF2B5EF4-FFF2-40B4-BE49-F238E27FC236}">
                <a16:creationId xmlns:a16="http://schemas.microsoft.com/office/drawing/2014/main" id="{7D7FF86F-F415-053B-7CD1-564CA31BA86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070459-59C0-073F-D267-9ECC9AF4944E}"/>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2314158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68CE4FF-9AFD-556E-B0BE-6910087A6BE5}"/>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3" name="Espace réservé du pied de page 2">
            <a:extLst>
              <a:ext uri="{FF2B5EF4-FFF2-40B4-BE49-F238E27FC236}">
                <a16:creationId xmlns:a16="http://schemas.microsoft.com/office/drawing/2014/main" id="{8563444C-148E-6E42-A3D1-D26B1473CE5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9A681AF-6C81-C803-247F-6E34872036ED}"/>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366006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EB8569-3062-5C5F-4418-B1A7E7E5A2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D29C9CA-F369-C38D-B7B9-E47828D1D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B7C61A1-0787-D2AE-7FBD-011EF50C81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66D2628-D634-4074-6614-7658A9AA3BC3}"/>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6" name="Espace réservé du pied de page 5">
            <a:extLst>
              <a:ext uri="{FF2B5EF4-FFF2-40B4-BE49-F238E27FC236}">
                <a16:creationId xmlns:a16="http://schemas.microsoft.com/office/drawing/2014/main" id="{8D6B5CD1-BDD8-7822-C04C-A7516898E5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73845B-7D8C-D83F-24D8-96EFBC324B69}"/>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279094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1BF726-DCD4-02EC-64E5-6FAB54187D6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16F717D-6A8C-109D-377D-14714CB58E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F9CD5B5-4502-E834-7B50-27CB657B3D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38802A-A6B2-C617-5D50-135B47987126}"/>
              </a:ext>
            </a:extLst>
          </p:cNvPr>
          <p:cNvSpPr>
            <a:spLocks noGrp="1"/>
          </p:cNvSpPr>
          <p:nvPr>
            <p:ph type="dt" sz="half" idx="10"/>
          </p:nvPr>
        </p:nvSpPr>
        <p:spPr/>
        <p:txBody>
          <a:bodyPr/>
          <a:lstStyle/>
          <a:p>
            <a:fld id="{AE4E842F-DF17-4079-BE22-25067F59933F}" type="datetimeFigureOut">
              <a:rPr lang="fr-FR" smtClean="0"/>
              <a:t>21/11/2024</a:t>
            </a:fld>
            <a:endParaRPr lang="fr-FR"/>
          </a:p>
        </p:txBody>
      </p:sp>
      <p:sp>
        <p:nvSpPr>
          <p:cNvPr id="6" name="Espace réservé du pied de page 5">
            <a:extLst>
              <a:ext uri="{FF2B5EF4-FFF2-40B4-BE49-F238E27FC236}">
                <a16:creationId xmlns:a16="http://schemas.microsoft.com/office/drawing/2014/main" id="{7994F73D-D95F-5343-B405-013C8A6A8EA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8C7B1FF-DA78-8D74-1EFB-31D1BA9E70CF}"/>
              </a:ext>
            </a:extLst>
          </p:cNvPr>
          <p:cNvSpPr>
            <a:spLocks noGrp="1"/>
          </p:cNvSpPr>
          <p:nvPr>
            <p:ph type="sldNum" sz="quarter" idx="12"/>
          </p:nvPr>
        </p:nvSpPr>
        <p:spPr/>
        <p:txBody>
          <a:bodyPr/>
          <a:lstStyle/>
          <a:p>
            <a:fld id="{CC43D8DD-F8B8-4CD1-8C76-E8FB36C1E6E8}" type="slidenum">
              <a:rPr lang="fr-FR" smtClean="0"/>
              <a:t>‹#›</a:t>
            </a:fld>
            <a:endParaRPr lang="fr-FR"/>
          </a:p>
        </p:txBody>
      </p:sp>
    </p:spTree>
    <p:extLst>
      <p:ext uri="{BB962C8B-B14F-4D97-AF65-F5344CB8AC3E}">
        <p14:creationId xmlns:p14="http://schemas.microsoft.com/office/powerpoint/2010/main" val="263504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E72091-3980-0ECE-0246-814C94B231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D9710FF-DEC2-C26A-4904-63C53EFCA4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EEFF14-825B-A49F-70BB-7211F6958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E842F-DF17-4079-BE22-25067F59933F}" type="datetimeFigureOut">
              <a:rPr lang="fr-FR" smtClean="0"/>
              <a:t>21/11/2024</a:t>
            </a:fld>
            <a:endParaRPr lang="fr-FR"/>
          </a:p>
        </p:txBody>
      </p:sp>
      <p:sp>
        <p:nvSpPr>
          <p:cNvPr id="5" name="Espace réservé du pied de page 4">
            <a:extLst>
              <a:ext uri="{FF2B5EF4-FFF2-40B4-BE49-F238E27FC236}">
                <a16:creationId xmlns:a16="http://schemas.microsoft.com/office/drawing/2014/main" id="{0651641C-4A74-6BA4-A332-09CF63BC56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E0FCE00-BF53-46DA-1028-6190DF828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3D8DD-F8B8-4CD1-8C76-E8FB36C1E6E8}" type="slidenum">
              <a:rPr lang="fr-FR" smtClean="0"/>
              <a:t>‹#›</a:t>
            </a:fld>
            <a:endParaRPr lang="fr-FR"/>
          </a:p>
        </p:txBody>
      </p:sp>
    </p:spTree>
    <p:extLst>
      <p:ext uri="{BB962C8B-B14F-4D97-AF65-F5344CB8AC3E}">
        <p14:creationId xmlns:p14="http://schemas.microsoft.com/office/powerpoint/2010/main" val="216991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82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67F7782-90C8-477F-A1F5-2831253251D8}"/>
              </a:ext>
            </a:extLst>
          </p:cNvPr>
          <p:cNvSpPr>
            <a:spLocks/>
          </p:cNvSpPr>
          <p:nvPr/>
        </p:nvSpPr>
        <p:spPr bwMode="auto">
          <a:xfrm>
            <a:off x="1143000" y="6511927"/>
            <a:ext cx="2432051" cy="34607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sz="3100">
                <a:solidFill>
                  <a:srgbClr val="000000"/>
                </a:solidFill>
                <a:latin typeface="Gill Sans" charset="0"/>
                <a:sym typeface="Gill Sans" charset="0"/>
              </a:defRPr>
            </a:lvl1pPr>
            <a:lvl2pPr marL="742950" indent="-285750" eaLnBrk="0" hangingPunct="0">
              <a:defRPr sz="3100">
                <a:solidFill>
                  <a:srgbClr val="000000"/>
                </a:solidFill>
                <a:latin typeface="Gill Sans" charset="0"/>
                <a:sym typeface="Gill Sans" charset="0"/>
              </a:defRPr>
            </a:lvl2pPr>
            <a:lvl3pPr marL="1143000" indent="-228600" eaLnBrk="0" hangingPunct="0">
              <a:defRPr sz="3100">
                <a:solidFill>
                  <a:srgbClr val="000000"/>
                </a:solidFill>
                <a:latin typeface="Gill Sans" charset="0"/>
                <a:sym typeface="Gill Sans" charset="0"/>
              </a:defRPr>
            </a:lvl3pPr>
            <a:lvl4pPr marL="1600200" indent="-228600" eaLnBrk="0" hangingPunct="0">
              <a:defRPr sz="3100">
                <a:solidFill>
                  <a:srgbClr val="000000"/>
                </a:solidFill>
                <a:latin typeface="Gill Sans" charset="0"/>
                <a:sym typeface="Gill Sans" charset="0"/>
              </a:defRPr>
            </a:lvl4pPr>
            <a:lvl5pPr marL="2057400" indent="-228600" eaLnBrk="0" hangingPunct="0">
              <a:defRPr sz="3100">
                <a:solidFill>
                  <a:srgbClr val="000000"/>
                </a:solidFill>
                <a:latin typeface="Gill Sans" charset="0"/>
                <a:sym typeface="Gill Sans" charset="0"/>
              </a:defRPr>
            </a:lvl5pPr>
            <a:lvl6pPr marL="2514600" indent="-228600" algn="ctr" eaLnBrk="0" fontAlgn="base" hangingPunct="0">
              <a:spcBef>
                <a:spcPct val="0"/>
              </a:spcBef>
              <a:spcAft>
                <a:spcPct val="0"/>
              </a:spcAft>
              <a:defRPr sz="3100">
                <a:solidFill>
                  <a:srgbClr val="000000"/>
                </a:solidFill>
                <a:latin typeface="Gill Sans" charset="0"/>
                <a:sym typeface="Gill Sans" charset="0"/>
              </a:defRPr>
            </a:lvl6pPr>
            <a:lvl7pPr marL="2971800" indent="-228600" algn="ctr" eaLnBrk="0" fontAlgn="base" hangingPunct="0">
              <a:spcBef>
                <a:spcPct val="0"/>
              </a:spcBef>
              <a:spcAft>
                <a:spcPct val="0"/>
              </a:spcAft>
              <a:defRPr sz="3100">
                <a:solidFill>
                  <a:srgbClr val="000000"/>
                </a:solidFill>
                <a:latin typeface="Gill Sans" charset="0"/>
                <a:sym typeface="Gill Sans" charset="0"/>
              </a:defRPr>
            </a:lvl7pPr>
            <a:lvl8pPr marL="3429000" indent="-228600" algn="ctr" eaLnBrk="0" fontAlgn="base" hangingPunct="0">
              <a:spcBef>
                <a:spcPct val="0"/>
              </a:spcBef>
              <a:spcAft>
                <a:spcPct val="0"/>
              </a:spcAft>
              <a:defRPr sz="3100">
                <a:solidFill>
                  <a:srgbClr val="000000"/>
                </a:solidFill>
                <a:latin typeface="Gill Sans" charset="0"/>
                <a:sym typeface="Gill Sans" charset="0"/>
              </a:defRPr>
            </a:lvl8pPr>
            <a:lvl9pPr marL="3886200" indent="-228600" algn="ctr" eaLnBrk="0" fontAlgn="base" hangingPunct="0">
              <a:spcBef>
                <a:spcPct val="0"/>
              </a:spcBef>
              <a:spcAft>
                <a:spcPct val="0"/>
              </a:spcAft>
              <a:defRPr sz="3100">
                <a:solidFill>
                  <a:srgbClr val="000000"/>
                </a:solidFill>
                <a:latin typeface="Gill Sans" charset="0"/>
                <a:sym typeface="Gill Sans" charset="0"/>
              </a:defRPr>
            </a:lvl9pPr>
          </a:lstStyle>
          <a:p>
            <a:pPr defTabSz="1219170" eaLnBrk="1" hangingPunct="1"/>
            <a:endParaRPr lang="es-ES" altLang="es-ES"/>
          </a:p>
        </p:txBody>
      </p:sp>
      <p:sp>
        <p:nvSpPr>
          <p:cNvPr id="7" name="Título 1">
            <a:extLst>
              <a:ext uri="{FF2B5EF4-FFF2-40B4-BE49-F238E27FC236}">
                <a16:creationId xmlns:a16="http://schemas.microsoft.com/office/drawing/2014/main" id="{AA79313E-CC92-49EB-97C8-62F26EEFC947}"/>
              </a:ext>
            </a:extLst>
          </p:cNvPr>
          <p:cNvSpPr txBox="1">
            <a:spLocks/>
          </p:cNvSpPr>
          <p:nvPr/>
        </p:nvSpPr>
        <p:spPr>
          <a:xfrm>
            <a:off x="126819" y="120437"/>
            <a:ext cx="10156644" cy="6180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r>
              <a:rPr lang="es-ES" sz="3200" dirty="0">
                <a:solidFill>
                  <a:srgbClr val="CA8C2B"/>
                </a:solidFill>
                <a:latin typeface="Calibri"/>
                <a:cs typeface="Rubik" panose="00000500000000000000" pitchFamily="2" charset="-79"/>
              </a:rPr>
              <a:t>COMPOSITION</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rcRect/>
          <a:stretch/>
        </p:blipFill>
        <p:spPr>
          <a:xfrm>
            <a:off x="9861311" y="133015"/>
            <a:ext cx="2060855" cy="683517"/>
          </a:xfrm>
          <a:prstGeom prst="rect">
            <a:avLst/>
          </a:prstGeom>
        </p:spPr>
      </p:pic>
      <p:cxnSp>
        <p:nvCxnSpPr>
          <p:cNvPr id="10" name="6 Conector recto"/>
          <p:cNvCxnSpPr>
            <a:cxnSpLocks/>
          </p:cNvCxnSpPr>
          <p:nvPr/>
        </p:nvCxnSpPr>
        <p:spPr>
          <a:xfrm flipH="1">
            <a:off x="275982" y="815213"/>
            <a:ext cx="9084381" cy="1320"/>
          </a:xfrm>
          <a:prstGeom prst="line">
            <a:avLst/>
          </a:prstGeom>
          <a:ln w="19050">
            <a:solidFill>
              <a:srgbClr val="007F3E"/>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0B20CF6-98A1-4535-A408-78088B005EF5}"/>
              </a:ext>
            </a:extLst>
          </p:cNvPr>
          <p:cNvSpPr/>
          <p:nvPr/>
        </p:nvSpPr>
        <p:spPr>
          <a:xfrm>
            <a:off x="3293533" y="1515533"/>
            <a:ext cx="4224867"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EB94F3-680B-97EA-7881-DB53C24B9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738" y="429467"/>
            <a:ext cx="6858000" cy="6858000"/>
          </a:xfrm>
          <a:prstGeom prst="rect">
            <a:avLst/>
          </a:prstGeom>
        </p:spPr>
      </p:pic>
      <p:pic>
        <p:nvPicPr>
          <p:cNvPr id="5" name="Picture 4">
            <a:extLst>
              <a:ext uri="{FF2B5EF4-FFF2-40B4-BE49-F238E27FC236}">
                <a16:creationId xmlns:a16="http://schemas.microsoft.com/office/drawing/2014/main" id="{80F6E658-C270-417F-89F0-AB908AE94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351" y="2918484"/>
            <a:ext cx="9094012" cy="3132887"/>
          </a:xfrm>
          <a:prstGeom prst="rect">
            <a:avLst/>
          </a:prstGeom>
        </p:spPr>
      </p:pic>
      <p:pic>
        <p:nvPicPr>
          <p:cNvPr id="3" name="Picture 2">
            <a:extLst>
              <a:ext uri="{FF2B5EF4-FFF2-40B4-BE49-F238E27FC236}">
                <a16:creationId xmlns:a16="http://schemas.microsoft.com/office/drawing/2014/main" id="{D8F67527-8DAF-3916-EE44-9F23F4B0ED9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76969" y="1512750"/>
            <a:ext cx="4322439" cy="1414878"/>
          </a:xfrm>
          <a:prstGeom prst="rect">
            <a:avLst/>
          </a:prstGeom>
        </p:spPr>
      </p:pic>
    </p:spTree>
    <p:extLst>
      <p:ext uri="{BB962C8B-B14F-4D97-AF65-F5344CB8AC3E}">
        <p14:creationId xmlns:p14="http://schemas.microsoft.com/office/powerpoint/2010/main" val="2892477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67F7782-90C8-477F-A1F5-2831253251D8}"/>
              </a:ext>
            </a:extLst>
          </p:cNvPr>
          <p:cNvSpPr>
            <a:spLocks/>
          </p:cNvSpPr>
          <p:nvPr/>
        </p:nvSpPr>
        <p:spPr bwMode="auto">
          <a:xfrm>
            <a:off x="1143000" y="6511927"/>
            <a:ext cx="2432051" cy="34607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sz="3100">
                <a:solidFill>
                  <a:srgbClr val="000000"/>
                </a:solidFill>
                <a:latin typeface="Gill Sans" charset="0"/>
                <a:sym typeface="Gill Sans" charset="0"/>
              </a:defRPr>
            </a:lvl1pPr>
            <a:lvl2pPr marL="742950" indent="-285750" eaLnBrk="0" hangingPunct="0">
              <a:defRPr sz="3100">
                <a:solidFill>
                  <a:srgbClr val="000000"/>
                </a:solidFill>
                <a:latin typeface="Gill Sans" charset="0"/>
                <a:sym typeface="Gill Sans" charset="0"/>
              </a:defRPr>
            </a:lvl2pPr>
            <a:lvl3pPr marL="1143000" indent="-228600" eaLnBrk="0" hangingPunct="0">
              <a:defRPr sz="3100">
                <a:solidFill>
                  <a:srgbClr val="000000"/>
                </a:solidFill>
                <a:latin typeface="Gill Sans" charset="0"/>
                <a:sym typeface="Gill Sans" charset="0"/>
              </a:defRPr>
            </a:lvl3pPr>
            <a:lvl4pPr marL="1600200" indent="-228600" eaLnBrk="0" hangingPunct="0">
              <a:defRPr sz="3100">
                <a:solidFill>
                  <a:srgbClr val="000000"/>
                </a:solidFill>
                <a:latin typeface="Gill Sans" charset="0"/>
                <a:sym typeface="Gill Sans" charset="0"/>
              </a:defRPr>
            </a:lvl4pPr>
            <a:lvl5pPr marL="2057400" indent="-228600" eaLnBrk="0" hangingPunct="0">
              <a:defRPr sz="3100">
                <a:solidFill>
                  <a:srgbClr val="000000"/>
                </a:solidFill>
                <a:latin typeface="Gill Sans" charset="0"/>
                <a:sym typeface="Gill Sans" charset="0"/>
              </a:defRPr>
            </a:lvl5pPr>
            <a:lvl6pPr marL="2514600" indent="-228600" algn="ctr" eaLnBrk="0" fontAlgn="base" hangingPunct="0">
              <a:spcBef>
                <a:spcPct val="0"/>
              </a:spcBef>
              <a:spcAft>
                <a:spcPct val="0"/>
              </a:spcAft>
              <a:defRPr sz="3100">
                <a:solidFill>
                  <a:srgbClr val="000000"/>
                </a:solidFill>
                <a:latin typeface="Gill Sans" charset="0"/>
                <a:sym typeface="Gill Sans" charset="0"/>
              </a:defRPr>
            </a:lvl6pPr>
            <a:lvl7pPr marL="2971800" indent="-228600" algn="ctr" eaLnBrk="0" fontAlgn="base" hangingPunct="0">
              <a:spcBef>
                <a:spcPct val="0"/>
              </a:spcBef>
              <a:spcAft>
                <a:spcPct val="0"/>
              </a:spcAft>
              <a:defRPr sz="3100">
                <a:solidFill>
                  <a:srgbClr val="000000"/>
                </a:solidFill>
                <a:latin typeface="Gill Sans" charset="0"/>
                <a:sym typeface="Gill Sans" charset="0"/>
              </a:defRPr>
            </a:lvl7pPr>
            <a:lvl8pPr marL="3429000" indent="-228600" algn="ctr" eaLnBrk="0" fontAlgn="base" hangingPunct="0">
              <a:spcBef>
                <a:spcPct val="0"/>
              </a:spcBef>
              <a:spcAft>
                <a:spcPct val="0"/>
              </a:spcAft>
              <a:defRPr sz="3100">
                <a:solidFill>
                  <a:srgbClr val="000000"/>
                </a:solidFill>
                <a:latin typeface="Gill Sans" charset="0"/>
                <a:sym typeface="Gill Sans" charset="0"/>
              </a:defRPr>
            </a:lvl8pPr>
            <a:lvl9pPr marL="3886200" indent="-228600" algn="ctr" eaLnBrk="0" fontAlgn="base" hangingPunct="0">
              <a:spcBef>
                <a:spcPct val="0"/>
              </a:spcBef>
              <a:spcAft>
                <a:spcPct val="0"/>
              </a:spcAft>
              <a:defRPr sz="3100">
                <a:solidFill>
                  <a:srgbClr val="000000"/>
                </a:solidFill>
                <a:latin typeface="Gill Sans" charset="0"/>
                <a:sym typeface="Gill Sans" charset="0"/>
              </a:defRPr>
            </a:lvl9pPr>
          </a:lstStyle>
          <a:p>
            <a:pPr defTabSz="1219170" eaLnBrk="1" hangingPunct="1"/>
            <a:endParaRPr lang="es-ES" altLang="es-ES"/>
          </a:p>
        </p:txBody>
      </p:sp>
      <p:sp>
        <p:nvSpPr>
          <p:cNvPr id="7" name="Título 1">
            <a:extLst>
              <a:ext uri="{FF2B5EF4-FFF2-40B4-BE49-F238E27FC236}">
                <a16:creationId xmlns:a16="http://schemas.microsoft.com/office/drawing/2014/main" id="{AA79313E-CC92-49EB-97C8-62F26EEFC947}"/>
              </a:ext>
            </a:extLst>
          </p:cNvPr>
          <p:cNvSpPr txBox="1">
            <a:spLocks/>
          </p:cNvSpPr>
          <p:nvPr/>
        </p:nvSpPr>
        <p:spPr>
          <a:xfrm>
            <a:off x="126819" y="120437"/>
            <a:ext cx="10156644" cy="6180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r>
              <a:rPr lang="es-ES" sz="3200" dirty="0">
                <a:solidFill>
                  <a:srgbClr val="CA8C2B"/>
                </a:solidFill>
                <a:latin typeface="Calibri"/>
                <a:cs typeface="Rubik" panose="00000500000000000000" pitchFamily="2" charset="-79"/>
              </a:rPr>
              <a:t>Role </a:t>
            </a:r>
            <a:r>
              <a:rPr lang="es-ES" sz="3200" dirty="0" err="1">
                <a:solidFill>
                  <a:srgbClr val="CA8C2B"/>
                </a:solidFill>
                <a:latin typeface="Calibri"/>
                <a:cs typeface="Rubik" panose="00000500000000000000" pitchFamily="2" charset="-79"/>
              </a:rPr>
              <a:t>of</a:t>
            </a:r>
            <a:r>
              <a:rPr lang="es-ES" sz="3200" dirty="0">
                <a:solidFill>
                  <a:srgbClr val="CA8C2B"/>
                </a:solidFill>
                <a:latin typeface="Calibri"/>
                <a:cs typeface="Rubik" panose="00000500000000000000" pitchFamily="2" charset="-79"/>
              </a:rPr>
              <a:t> </a:t>
            </a:r>
            <a:r>
              <a:rPr lang="es-ES" sz="3200" dirty="0" err="1">
                <a:solidFill>
                  <a:srgbClr val="CA8C2B"/>
                </a:solidFill>
                <a:latin typeface="Calibri"/>
                <a:cs typeface="Rubik" panose="00000500000000000000" pitchFamily="2" charset="-79"/>
              </a:rPr>
              <a:t>Calcium</a:t>
            </a:r>
            <a:endParaRPr lang="es-ES" sz="3200" dirty="0">
              <a:solidFill>
                <a:srgbClr val="CA8C2B"/>
              </a:solidFill>
              <a:latin typeface="Calibri"/>
              <a:cs typeface="Rubik" panose="00000500000000000000" pitchFamily="2" charset="-79"/>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rcRect/>
          <a:stretch/>
        </p:blipFill>
        <p:spPr>
          <a:xfrm>
            <a:off x="9861311" y="133015"/>
            <a:ext cx="2060855" cy="683517"/>
          </a:xfrm>
          <a:prstGeom prst="rect">
            <a:avLst/>
          </a:prstGeom>
        </p:spPr>
      </p:pic>
      <p:cxnSp>
        <p:nvCxnSpPr>
          <p:cNvPr id="10" name="6 Conector recto"/>
          <p:cNvCxnSpPr>
            <a:cxnSpLocks/>
          </p:cNvCxnSpPr>
          <p:nvPr/>
        </p:nvCxnSpPr>
        <p:spPr>
          <a:xfrm flipH="1">
            <a:off x="275982" y="815213"/>
            <a:ext cx="9084381" cy="1320"/>
          </a:xfrm>
          <a:prstGeom prst="line">
            <a:avLst/>
          </a:prstGeom>
          <a:ln w="19050">
            <a:solidFill>
              <a:srgbClr val="007F3E"/>
            </a:solidFill>
            <a:prstDash val="sysDot"/>
          </a:ln>
        </p:spPr>
        <p:style>
          <a:lnRef idx="1">
            <a:schemeClr val="accent1"/>
          </a:lnRef>
          <a:fillRef idx="0">
            <a:schemeClr val="accent1"/>
          </a:fillRef>
          <a:effectRef idx="0">
            <a:schemeClr val="accent1"/>
          </a:effectRef>
          <a:fontRef idx="minor">
            <a:schemeClr val="tx1"/>
          </a:fontRef>
        </p:style>
      </p:cxnSp>
      <p:sp>
        <p:nvSpPr>
          <p:cNvPr id="2" name="Espace réservé du contenu 2">
            <a:extLst>
              <a:ext uri="{FF2B5EF4-FFF2-40B4-BE49-F238E27FC236}">
                <a16:creationId xmlns:a16="http://schemas.microsoft.com/office/drawing/2014/main" id="{3AA40FEA-F777-16B7-3ECA-CBA20DDCEAFB}"/>
              </a:ext>
            </a:extLst>
          </p:cNvPr>
          <p:cNvSpPr txBox="1">
            <a:spLocks/>
          </p:cNvSpPr>
          <p:nvPr/>
        </p:nvSpPr>
        <p:spPr>
          <a:xfrm>
            <a:off x="2580639" y="1004631"/>
            <a:ext cx="7426961" cy="51631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600" dirty="0">
              <a:latin typeface="Rubik" panose="00000500000000000000" pitchFamily="2" charset="-79"/>
              <a:cs typeface="Rubik" panose="00000500000000000000" pitchFamily="2" charset="-79"/>
            </a:endParaRPr>
          </a:p>
          <a:p>
            <a:r>
              <a:rPr lang="en-US" sz="1600" dirty="0">
                <a:latin typeface="Rubik" panose="00000500000000000000" pitchFamily="2" charset="-79"/>
                <a:cs typeface="Rubik" panose="00000500000000000000" pitchFamily="2" charset="-79"/>
              </a:rPr>
              <a:t>Calcium, in the form of calcium pectinate, is responsible for the cohesion of plant cell walls. Calcium slows down the senescence of tissues, gives fruits a better consistency and gives them a good resistance to parasitic attacks</a:t>
            </a:r>
          </a:p>
          <a:p>
            <a:r>
              <a:rPr lang="en-US" sz="1600" dirty="0">
                <a:latin typeface="Rubik" panose="00000500000000000000" pitchFamily="2" charset="-79"/>
                <a:cs typeface="Rubik" panose="00000500000000000000" pitchFamily="2" charset="-79"/>
              </a:rPr>
              <a:t>When calcium is lacking, new tissues, such as root tips, young leaves and shoot ends, are often deformed due to poor cell wall formation. Calcium is also used in the activation of certain enzymes and to send signals coordinating certain cellular activities.</a:t>
            </a:r>
          </a:p>
          <a:p>
            <a:r>
              <a:rPr lang="en-US" sz="1600" dirty="0">
                <a:latin typeface="Rubik" panose="00000500000000000000" pitchFamily="2" charset="-79"/>
                <a:cs typeface="Rubik" panose="00000500000000000000" pitchFamily="2" charset="-79"/>
              </a:rPr>
              <a:t>Calcium is not mobile in the plant. The plant therefore relies on the perspiration process in which the roots absorb water from the soil (which contains the desired calcium). It then transports this water to new shoots where calcium is used and excess water </a:t>
            </a:r>
            <a:r>
              <a:rPr lang="en-US" sz="1600" dirty="0" err="1">
                <a:latin typeface="Rubik" panose="00000500000000000000" pitchFamily="2" charset="-79"/>
                <a:cs typeface="Rubik" panose="00000500000000000000" pitchFamily="2" charset="-79"/>
              </a:rPr>
              <a:t>vapour</a:t>
            </a:r>
            <a:r>
              <a:rPr lang="en-US" sz="1600" dirty="0">
                <a:latin typeface="Rubik" panose="00000500000000000000" pitchFamily="2" charset="-79"/>
                <a:cs typeface="Rubik" panose="00000500000000000000" pitchFamily="2" charset="-79"/>
              </a:rPr>
              <a:t> escapes through the stomata of the leaves. Anything that slows down sweating, such as high humidity or cold temperatures, can cause calcium deficiency, even if calcium levels are normal in the substrate.</a:t>
            </a:r>
          </a:p>
          <a:p>
            <a:endParaRPr lang="en-US" sz="1600" dirty="0">
              <a:latin typeface="Rubik" panose="00000500000000000000" pitchFamily="2" charset="-79"/>
              <a:cs typeface="Rubik" panose="00000500000000000000" pitchFamily="2" charset="-79"/>
            </a:endParaRPr>
          </a:p>
          <a:p>
            <a:r>
              <a:rPr lang="en-US" sz="1600" dirty="0">
                <a:latin typeface="Rubik" panose="00000500000000000000" pitchFamily="2" charset="-79"/>
                <a:cs typeface="Rubik" panose="00000500000000000000" pitchFamily="2" charset="-79"/>
              </a:rPr>
              <a:t>Parts of the plant that sweat little (i.e., young leaves and fruit) will be affected first. Apical drying of tomatoes is a classic case of calcium deficiency</a:t>
            </a:r>
            <a:endParaRPr lang="fr-FR" sz="1600" dirty="0">
              <a:latin typeface="Rubik" panose="00000500000000000000" pitchFamily="2" charset="-79"/>
              <a:cs typeface="Rubik" panose="00000500000000000000" pitchFamily="2" charset="-79"/>
            </a:endParaRPr>
          </a:p>
        </p:txBody>
      </p:sp>
      <p:pic>
        <p:nvPicPr>
          <p:cNvPr id="3" name="Image 6">
            <a:extLst>
              <a:ext uri="{FF2B5EF4-FFF2-40B4-BE49-F238E27FC236}">
                <a16:creationId xmlns:a16="http://schemas.microsoft.com/office/drawing/2014/main" id="{AFC2290A-81FA-69D9-9B17-AB68E95DC9E3}"/>
              </a:ext>
            </a:extLst>
          </p:cNvPr>
          <p:cNvPicPr>
            <a:picLocks noChangeAspect="1"/>
          </p:cNvPicPr>
          <p:nvPr/>
        </p:nvPicPr>
        <p:blipFill>
          <a:blip r:embed="rId3"/>
          <a:stretch>
            <a:fillRect/>
          </a:stretch>
        </p:blipFill>
        <p:spPr>
          <a:xfrm>
            <a:off x="9775732" y="2984019"/>
            <a:ext cx="2146433" cy="1496541"/>
          </a:xfrm>
          <a:prstGeom prst="rect">
            <a:avLst/>
          </a:prstGeom>
        </p:spPr>
      </p:pic>
      <p:sp>
        <p:nvSpPr>
          <p:cNvPr id="5" name="ZoneTexte 8">
            <a:extLst>
              <a:ext uri="{FF2B5EF4-FFF2-40B4-BE49-F238E27FC236}">
                <a16:creationId xmlns:a16="http://schemas.microsoft.com/office/drawing/2014/main" id="{A609C1AB-D3D9-9642-67CF-2E78E7D1E93A}"/>
              </a:ext>
            </a:extLst>
          </p:cNvPr>
          <p:cNvSpPr txBox="1"/>
          <p:nvPr/>
        </p:nvSpPr>
        <p:spPr>
          <a:xfrm>
            <a:off x="9935713" y="4697720"/>
            <a:ext cx="2743438" cy="253916"/>
          </a:xfrm>
          <a:prstGeom prst="rect">
            <a:avLst/>
          </a:prstGeom>
          <a:noFill/>
        </p:spPr>
        <p:txBody>
          <a:bodyPr wrap="square">
            <a:spAutoFit/>
          </a:bodyPr>
          <a:lstStyle/>
          <a:p>
            <a:r>
              <a:rPr lang="fr-FR" sz="1050" dirty="0"/>
              <a:t>Calcium </a:t>
            </a:r>
            <a:r>
              <a:rPr lang="fr-FR" sz="1050" dirty="0" err="1"/>
              <a:t>deficiency</a:t>
            </a:r>
            <a:r>
              <a:rPr lang="fr-FR" sz="1050" dirty="0"/>
              <a:t> on </a:t>
            </a:r>
            <a:r>
              <a:rPr lang="fr-FR" sz="1050" dirty="0" err="1"/>
              <a:t>tomato</a:t>
            </a:r>
            <a:endParaRPr lang="fr-FR" sz="1050" dirty="0"/>
          </a:p>
        </p:txBody>
      </p:sp>
      <p:pic>
        <p:nvPicPr>
          <p:cNvPr id="18" name="Picture 17">
            <a:extLst>
              <a:ext uri="{FF2B5EF4-FFF2-40B4-BE49-F238E27FC236}">
                <a16:creationId xmlns:a16="http://schemas.microsoft.com/office/drawing/2014/main" id="{E4A842F3-00AE-DCDE-8079-A025685FAE0D}"/>
              </a:ext>
            </a:extLst>
          </p:cNvPr>
          <p:cNvPicPr>
            <a:picLocks noChangeAspect="1"/>
          </p:cNvPicPr>
          <p:nvPr/>
        </p:nvPicPr>
        <p:blipFill>
          <a:blip r:embed="rId4"/>
          <a:stretch>
            <a:fillRect/>
          </a:stretch>
        </p:blipFill>
        <p:spPr>
          <a:xfrm>
            <a:off x="9861311" y="1348189"/>
            <a:ext cx="2040598" cy="1357925"/>
          </a:xfrm>
          <a:prstGeom prst="rect">
            <a:avLst/>
          </a:prstGeom>
        </p:spPr>
      </p:pic>
      <p:pic>
        <p:nvPicPr>
          <p:cNvPr id="4" name="Picture 3">
            <a:extLst>
              <a:ext uri="{FF2B5EF4-FFF2-40B4-BE49-F238E27FC236}">
                <a16:creationId xmlns:a16="http://schemas.microsoft.com/office/drawing/2014/main" id="{020637E1-F560-BC74-8F01-0B456586D2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9514" y="120437"/>
            <a:ext cx="6858000" cy="6858000"/>
          </a:xfrm>
          <a:prstGeom prst="rect">
            <a:avLst/>
          </a:prstGeom>
        </p:spPr>
      </p:pic>
    </p:spTree>
    <p:extLst>
      <p:ext uri="{BB962C8B-B14F-4D97-AF65-F5344CB8AC3E}">
        <p14:creationId xmlns:p14="http://schemas.microsoft.com/office/powerpoint/2010/main" val="298786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67F7782-90C8-477F-A1F5-2831253251D8}"/>
              </a:ext>
            </a:extLst>
          </p:cNvPr>
          <p:cNvSpPr>
            <a:spLocks/>
          </p:cNvSpPr>
          <p:nvPr/>
        </p:nvSpPr>
        <p:spPr bwMode="auto">
          <a:xfrm>
            <a:off x="1143000" y="6511927"/>
            <a:ext cx="2432051" cy="34607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sz="3100">
                <a:solidFill>
                  <a:srgbClr val="000000"/>
                </a:solidFill>
                <a:latin typeface="Gill Sans" charset="0"/>
                <a:sym typeface="Gill Sans" charset="0"/>
              </a:defRPr>
            </a:lvl1pPr>
            <a:lvl2pPr marL="742950" indent="-285750" eaLnBrk="0" hangingPunct="0">
              <a:defRPr sz="3100">
                <a:solidFill>
                  <a:srgbClr val="000000"/>
                </a:solidFill>
                <a:latin typeface="Gill Sans" charset="0"/>
                <a:sym typeface="Gill Sans" charset="0"/>
              </a:defRPr>
            </a:lvl2pPr>
            <a:lvl3pPr marL="1143000" indent="-228600" eaLnBrk="0" hangingPunct="0">
              <a:defRPr sz="3100">
                <a:solidFill>
                  <a:srgbClr val="000000"/>
                </a:solidFill>
                <a:latin typeface="Gill Sans" charset="0"/>
                <a:sym typeface="Gill Sans" charset="0"/>
              </a:defRPr>
            </a:lvl3pPr>
            <a:lvl4pPr marL="1600200" indent="-228600" eaLnBrk="0" hangingPunct="0">
              <a:defRPr sz="3100">
                <a:solidFill>
                  <a:srgbClr val="000000"/>
                </a:solidFill>
                <a:latin typeface="Gill Sans" charset="0"/>
                <a:sym typeface="Gill Sans" charset="0"/>
              </a:defRPr>
            </a:lvl4pPr>
            <a:lvl5pPr marL="2057400" indent="-228600" eaLnBrk="0" hangingPunct="0">
              <a:defRPr sz="3100">
                <a:solidFill>
                  <a:srgbClr val="000000"/>
                </a:solidFill>
                <a:latin typeface="Gill Sans" charset="0"/>
                <a:sym typeface="Gill Sans" charset="0"/>
              </a:defRPr>
            </a:lvl5pPr>
            <a:lvl6pPr marL="2514600" indent="-228600" algn="ctr" eaLnBrk="0" fontAlgn="base" hangingPunct="0">
              <a:spcBef>
                <a:spcPct val="0"/>
              </a:spcBef>
              <a:spcAft>
                <a:spcPct val="0"/>
              </a:spcAft>
              <a:defRPr sz="3100">
                <a:solidFill>
                  <a:srgbClr val="000000"/>
                </a:solidFill>
                <a:latin typeface="Gill Sans" charset="0"/>
                <a:sym typeface="Gill Sans" charset="0"/>
              </a:defRPr>
            </a:lvl6pPr>
            <a:lvl7pPr marL="2971800" indent="-228600" algn="ctr" eaLnBrk="0" fontAlgn="base" hangingPunct="0">
              <a:spcBef>
                <a:spcPct val="0"/>
              </a:spcBef>
              <a:spcAft>
                <a:spcPct val="0"/>
              </a:spcAft>
              <a:defRPr sz="3100">
                <a:solidFill>
                  <a:srgbClr val="000000"/>
                </a:solidFill>
                <a:latin typeface="Gill Sans" charset="0"/>
                <a:sym typeface="Gill Sans" charset="0"/>
              </a:defRPr>
            </a:lvl7pPr>
            <a:lvl8pPr marL="3429000" indent="-228600" algn="ctr" eaLnBrk="0" fontAlgn="base" hangingPunct="0">
              <a:spcBef>
                <a:spcPct val="0"/>
              </a:spcBef>
              <a:spcAft>
                <a:spcPct val="0"/>
              </a:spcAft>
              <a:defRPr sz="3100">
                <a:solidFill>
                  <a:srgbClr val="000000"/>
                </a:solidFill>
                <a:latin typeface="Gill Sans" charset="0"/>
                <a:sym typeface="Gill Sans" charset="0"/>
              </a:defRPr>
            </a:lvl8pPr>
            <a:lvl9pPr marL="3886200" indent="-228600" algn="ctr" eaLnBrk="0" fontAlgn="base" hangingPunct="0">
              <a:spcBef>
                <a:spcPct val="0"/>
              </a:spcBef>
              <a:spcAft>
                <a:spcPct val="0"/>
              </a:spcAft>
              <a:defRPr sz="3100">
                <a:solidFill>
                  <a:srgbClr val="000000"/>
                </a:solidFill>
                <a:latin typeface="Gill Sans" charset="0"/>
                <a:sym typeface="Gill Sans" charset="0"/>
              </a:defRPr>
            </a:lvl9pPr>
          </a:lstStyle>
          <a:p>
            <a:pPr defTabSz="1219170" eaLnBrk="1" hangingPunct="1"/>
            <a:endParaRPr lang="es-ES" altLang="es-ES"/>
          </a:p>
        </p:txBody>
      </p:sp>
      <p:sp>
        <p:nvSpPr>
          <p:cNvPr id="7" name="Título 1">
            <a:extLst>
              <a:ext uri="{FF2B5EF4-FFF2-40B4-BE49-F238E27FC236}">
                <a16:creationId xmlns:a16="http://schemas.microsoft.com/office/drawing/2014/main" id="{AA79313E-CC92-49EB-97C8-62F26EEFC947}"/>
              </a:ext>
            </a:extLst>
          </p:cNvPr>
          <p:cNvSpPr txBox="1">
            <a:spLocks/>
          </p:cNvSpPr>
          <p:nvPr/>
        </p:nvSpPr>
        <p:spPr>
          <a:xfrm>
            <a:off x="126819" y="120437"/>
            <a:ext cx="10156644" cy="6180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r>
              <a:rPr lang="es-ES" sz="3200" dirty="0">
                <a:solidFill>
                  <a:srgbClr val="CA8C2B"/>
                </a:solidFill>
                <a:latin typeface="Calibri"/>
                <a:cs typeface="Rubik" panose="00000500000000000000" pitchFamily="2" charset="-79"/>
              </a:rPr>
              <a:t>Role </a:t>
            </a:r>
            <a:r>
              <a:rPr lang="es-ES" sz="3200" dirty="0" err="1">
                <a:solidFill>
                  <a:srgbClr val="CA8C2B"/>
                </a:solidFill>
                <a:latin typeface="Calibri"/>
                <a:cs typeface="Rubik" panose="00000500000000000000" pitchFamily="2" charset="-79"/>
              </a:rPr>
              <a:t>of</a:t>
            </a:r>
            <a:r>
              <a:rPr lang="es-ES" sz="3200" dirty="0">
                <a:solidFill>
                  <a:srgbClr val="CA8C2B"/>
                </a:solidFill>
                <a:latin typeface="Calibri"/>
                <a:cs typeface="Rubik" panose="00000500000000000000" pitchFamily="2" charset="-79"/>
              </a:rPr>
              <a:t> </a:t>
            </a:r>
            <a:r>
              <a:rPr lang="es-ES" sz="3200" dirty="0" err="1">
                <a:solidFill>
                  <a:srgbClr val="CA8C2B"/>
                </a:solidFill>
                <a:latin typeface="Calibri"/>
                <a:cs typeface="Rubik" panose="00000500000000000000" pitchFamily="2" charset="-79"/>
              </a:rPr>
              <a:t>Boron</a:t>
            </a:r>
            <a:endParaRPr lang="es-ES" sz="3200" dirty="0">
              <a:solidFill>
                <a:srgbClr val="CA8C2B"/>
              </a:solidFill>
              <a:latin typeface="Calibri"/>
              <a:cs typeface="Rubik" panose="00000500000000000000" pitchFamily="2" charset="-79"/>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rcRect/>
          <a:stretch/>
        </p:blipFill>
        <p:spPr>
          <a:xfrm>
            <a:off x="9861311" y="133015"/>
            <a:ext cx="2060855" cy="683517"/>
          </a:xfrm>
          <a:prstGeom prst="rect">
            <a:avLst/>
          </a:prstGeom>
        </p:spPr>
      </p:pic>
      <p:cxnSp>
        <p:nvCxnSpPr>
          <p:cNvPr id="10" name="6 Conector recto"/>
          <p:cNvCxnSpPr>
            <a:cxnSpLocks/>
          </p:cNvCxnSpPr>
          <p:nvPr/>
        </p:nvCxnSpPr>
        <p:spPr>
          <a:xfrm flipH="1">
            <a:off x="275982" y="815213"/>
            <a:ext cx="9084381" cy="1320"/>
          </a:xfrm>
          <a:prstGeom prst="line">
            <a:avLst/>
          </a:prstGeom>
          <a:ln w="19050">
            <a:solidFill>
              <a:srgbClr val="007F3E"/>
            </a:solidFill>
            <a:prstDash val="sysDot"/>
          </a:ln>
        </p:spPr>
        <p:style>
          <a:lnRef idx="1">
            <a:schemeClr val="accent1"/>
          </a:lnRef>
          <a:fillRef idx="0">
            <a:schemeClr val="accent1"/>
          </a:fillRef>
          <a:effectRef idx="0">
            <a:schemeClr val="accent1"/>
          </a:effectRef>
          <a:fontRef idx="minor">
            <a:schemeClr val="tx1"/>
          </a:fontRef>
        </p:style>
      </p:cxnSp>
      <p:sp>
        <p:nvSpPr>
          <p:cNvPr id="2" name="Espace réservé du contenu 2">
            <a:extLst>
              <a:ext uri="{FF2B5EF4-FFF2-40B4-BE49-F238E27FC236}">
                <a16:creationId xmlns:a16="http://schemas.microsoft.com/office/drawing/2014/main" id="{3AA40FEA-F777-16B7-3ECA-CBA20DDCEAFB}"/>
              </a:ext>
            </a:extLst>
          </p:cNvPr>
          <p:cNvSpPr txBox="1">
            <a:spLocks/>
          </p:cNvSpPr>
          <p:nvPr/>
        </p:nvSpPr>
        <p:spPr>
          <a:xfrm>
            <a:off x="609600" y="963039"/>
            <a:ext cx="8203660" cy="5163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Rubik" panose="00000500000000000000" pitchFamily="2" charset="-79"/>
              <a:cs typeface="Rubik" panose="00000500000000000000" pitchFamily="2" charset="-79"/>
            </a:endParaRPr>
          </a:p>
        </p:txBody>
      </p:sp>
      <p:sp>
        <p:nvSpPr>
          <p:cNvPr id="6" name="TextBox 5">
            <a:extLst>
              <a:ext uri="{FF2B5EF4-FFF2-40B4-BE49-F238E27FC236}">
                <a16:creationId xmlns:a16="http://schemas.microsoft.com/office/drawing/2014/main" id="{61120814-2632-D896-9BC9-9D1BFBDA8A4D}"/>
              </a:ext>
            </a:extLst>
          </p:cNvPr>
          <p:cNvSpPr txBox="1"/>
          <p:nvPr/>
        </p:nvSpPr>
        <p:spPr>
          <a:xfrm>
            <a:off x="519430" y="1322477"/>
            <a:ext cx="8065769" cy="1477328"/>
          </a:xfrm>
          <a:prstGeom prst="rect">
            <a:avLst/>
          </a:prstGeom>
          <a:noFill/>
        </p:spPr>
        <p:txBody>
          <a:bodyPr wrap="square">
            <a:spAutoFit/>
          </a:bodyPr>
          <a:lstStyle/>
          <a:p>
            <a:pPr marL="285750" indent="-285750">
              <a:buFont typeface="Arial" panose="020B0604020202020204" pitchFamily="34" charset="0"/>
              <a:buChar char="•"/>
            </a:pPr>
            <a:r>
              <a:rPr lang="en-US" dirty="0"/>
              <a:t>It is absorbed as H3BO3</a:t>
            </a:r>
          </a:p>
          <a:p>
            <a:pPr marL="285750" indent="-285750">
              <a:buFont typeface="Arial" panose="020B0604020202020204" pitchFamily="34" charset="0"/>
              <a:buChar char="•"/>
            </a:pPr>
            <a:r>
              <a:rPr lang="en-US" dirty="0"/>
              <a:t>It is required utilization of Ca2+ ,and stability of the calcium pectate </a:t>
            </a:r>
          </a:p>
          <a:p>
            <a:pPr marL="285750" indent="-285750">
              <a:buFont typeface="Arial" panose="020B0604020202020204" pitchFamily="34" charset="0"/>
              <a:buChar char="•"/>
            </a:pPr>
            <a:r>
              <a:rPr lang="en-US" dirty="0"/>
              <a:t>Necessary for membrane functioning and cell division, </a:t>
            </a:r>
          </a:p>
          <a:p>
            <a:pPr marL="285750" indent="-285750">
              <a:buFont typeface="Arial" panose="020B0604020202020204" pitchFamily="34" charset="0"/>
              <a:buChar char="•"/>
            </a:pPr>
            <a:r>
              <a:rPr lang="en-US" dirty="0"/>
              <a:t>Essential for pollen germination. </a:t>
            </a:r>
          </a:p>
          <a:p>
            <a:pPr marL="285750" indent="-285750">
              <a:buFont typeface="Arial" panose="020B0604020202020204" pitchFamily="34" charset="0"/>
              <a:buChar char="•"/>
            </a:pPr>
            <a:r>
              <a:rPr lang="en-US" dirty="0"/>
              <a:t>Essential for cell elongation.</a:t>
            </a:r>
            <a:endParaRPr lang="fr-FR" dirty="0"/>
          </a:p>
        </p:txBody>
      </p:sp>
      <p:sp>
        <p:nvSpPr>
          <p:cNvPr id="11" name="TextBox 10">
            <a:extLst>
              <a:ext uri="{FF2B5EF4-FFF2-40B4-BE49-F238E27FC236}">
                <a16:creationId xmlns:a16="http://schemas.microsoft.com/office/drawing/2014/main" id="{C635FBD5-A143-54AE-764B-B3E30F9186C1}"/>
              </a:ext>
            </a:extLst>
          </p:cNvPr>
          <p:cNvSpPr txBox="1"/>
          <p:nvPr/>
        </p:nvSpPr>
        <p:spPr>
          <a:xfrm>
            <a:off x="570229" y="2909983"/>
            <a:ext cx="7964170" cy="1200329"/>
          </a:xfrm>
          <a:prstGeom prst="rect">
            <a:avLst/>
          </a:prstGeom>
          <a:solidFill>
            <a:srgbClr val="CA8C2B"/>
          </a:solidFill>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r>
              <a:rPr lang="en-US" sz="1800" dirty="0"/>
              <a:t>Boron plays an essential role in plant metabolism</a:t>
            </a:r>
          </a:p>
          <a:p>
            <a:r>
              <a:rPr lang="en-US" sz="1800" dirty="0"/>
              <a:t>By promoting the development of cell walls, bud formation, </a:t>
            </a:r>
          </a:p>
          <a:p>
            <a:r>
              <a:rPr lang="en-US" sz="1800" dirty="0"/>
              <a:t>The regulation of sugar metabolism. </a:t>
            </a:r>
          </a:p>
          <a:p>
            <a:r>
              <a:rPr lang="en-US" sz="1800" dirty="0"/>
              <a:t>An adequate supply of boron is crucial for plant growth and reproduction.</a:t>
            </a:r>
            <a:endParaRPr lang="fr-FR" sz="1800" dirty="0"/>
          </a:p>
        </p:txBody>
      </p:sp>
      <p:pic>
        <p:nvPicPr>
          <p:cNvPr id="12" name="Picture 11">
            <a:extLst>
              <a:ext uri="{FF2B5EF4-FFF2-40B4-BE49-F238E27FC236}">
                <a16:creationId xmlns:a16="http://schemas.microsoft.com/office/drawing/2014/main" id="{40B71A28-DCE5-E5D5-5727-C28D2F726E14}"/>
              </a:ext>
            </a:extLst>
          </p:cNvPr>
          <p:cNvPicPr>
            <a:picLocks noChangeAspect="1"/>
          </p:cNvPicPr>
          <p:nvPr/>
        </p:nvPicPr>
        <p:blipFill>
          <a:blip r:embed="rId3"/>
          <a:stretch>
            <a:fillRect/>
          </a:stretch>
        </p:blipFill>
        <p:spPr>
          <a:xfrm>
            <a:off x="1769110" y="4220490"/>
            <a:ext cx="2801679" cy="2098556"/>
          </a:xfrm>
          <a:prstGeom prst="rect">
            <a:avLst/>
          </a:prstGeom>
        </p:spPr>
      </p:pic>
      <p:pic>
        <p:nvPicPr>
          <p:cNvPr id="3" name="Picture 2">
            <a:extLst>
              <a:ext uri="{FF2B5EF4-FFF2-40B4-BE49-F238E27FC236}">
                <a16:creationId xmlns:a16="http://schemas.microsoft.com/office/drawing/2014/main" id="{C1E88E9C-34FE-1E14-58EA-F72D4E1DF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840" y="327867"/>
            <a:ext cx="6858000" cy="6858000"/>
          </a:xfrm>
          <a:prstGeom prst="rect">
            <a:avLst/>
          </a:prstGeom>
        </p:spPr>
      </p:pic>
    </p:spTree>
    <p:extLst>
      <p:ext uri="{BB962C8B-B14F-4D97-AF65-F5344CB8AC3E}">
        <p14:creationId xmlns:p14="http://schemas.microsoft.com/office/powerpoint/2010/main" val="4214736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67F7782-90C8-477F-A1F5-2831253251D8}"/>
              </a:ext>
            </a:extLst>
          </p:cNvPr>
          <p:cNvSpPr>
            <a:spLocks/>
          </p:cNvSpPr>
          <p:nvPr/>
        </p:nvSpPr>
        <p:spPr bwMode="auto">
          <a:xfrm>
            <a:off x="1143000" y="6511927"/>
            <a:ext cx="2432051" cy="34607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sz="3100">
                <a:solidFill>
                  <a:srgbClr val="000000"/>
                </a:solidFill>
                <a:latin typeface="Gill Sans" charset="0"/>
                <a:sym typeface="Gill Sans" charset="0"/>
              </a:defRPr>
            </a:lvl1pPr>
            <a:lvl2pPr marL="742950" indent="-285750" eaLnBrk="0" hangingPunct="0">
              <a:defRPr sz="3100">
                <a:solidFill>
                  <a:srgbClr val="000000"/>
                </a:solidFill>
                <a:latin typeface="Gill Sans" charset="0"/>
                <a:sym typeface="Gill Sans" charset="0"/>
              </a:defRPr>
            </a:lvl2pPr>
            <a:lvl3pPr marL="1143000" indent="-228600" eaLnBrk="0" hangingPunct="0">
              <a:defRPr sz="3100">
                <a:solidFill>
                  <a:srgbClr val="000000"/>
                </a:solidFill>
                <a:latin typeface="Gill Sans" charset="0"/>
                <a:sym typeface="Gill Sans" charset="0"/>
              </a:defRPr>
            </a:lvl3pPr>
            <a:lvl4pPr marL="1600200" indent="-228600" eaLnBrk="0" hangingPunct="0">
              <a:defRPr sz="3100">
                <a:solidFill>
                  <a:srgbClr val="000000"/>
                </a:solidFill>
                <a:latin typeface="Gill Sans" charset="0"/>
                <a:sym typeface="Gill Sans" charset="0"/>
              </a:defRPr>
            </a:lvl4pPr>
            <a:lvl5pPr marL="2057400" indent="-228600" eaLnBrk="0" hangingPunct="0">
              <a:defRPr sz="3100">
                <a:solidFill>
                  <a:srgbClr val="000000"/>
                </a:solidFill>
                <a:latin typeface="Gill Sans" charset="0"/>
                <a:sym typeface="Gill Sans" charset="0"/>
              </a:defRPr>
            </a:lvl5pPr>
            <a:lvl6pPr marL="2514600" indent="-228600" algn="ctr" eaLnBrk="0" fontAlgn="base" hangingPunct="0">
              <a:spcBef>
                <a:spcPct val="0"/>
              </a:spcBef>
              <a:spcAft>
                <a:spcPct val="0"/>
              </a:spcAft>
              <a:defRPr sz="3100">
                <a:solidFill>
                  <a:srgbClr val="000000"/>
                </a:solidFill>
                <a:latin typeface="Gill Sans" charset="0"/>
                <a:sym typeface="Gill Sans" charset="0"/>
              </a:defRPr>
            </a:lvl6pPr>
            <a:lvl7pPr marL="2971800" indent="-228600" algn="ctr" eaLnBrk="0" fontAlgn="base" hangingPunct="0">
              <a:spcBef>
                <a:spcPct val="0"/>
              </a:spcBef>
              <a:spcAft>
                <a:spcPct val="0"/>
              </a:spcAft>
              <a:defRPr sz="3100">
                <a:solidFill>
                  <a:srgbClr val="000000"/>
                </a:solidFill>
                <a:latin typeface="Gill Sans" charset="0"/>
                <a:sym typeface="Gill Sans" charset="0"/>
              </a:defRPr>
            </a:lvl7pPr>
            <a:lvl8pPr marL="3429000" indent="-228600" algn="ctr" eaLnBrk="0" fontAlgn="base" hangingPunct="0">
              <a:spcBef>
                <a:spcPct val="0"/>
              </a:spcBef>
              <a:spcAft>
                <a:spcPct val="0"/>
              </a:spcAft>
              <a:defRPr sz="3100">
                <a:solidFill>
                  <a:srgbClr val="000000"/>
                </a:solidFill>
                <a:latin typeface="Gill Sans" charset="0"/>
                <a:sym typeface="Gill Sans" charset="0"/>
              </a:defRPr>
            </a:lvl8pPr>
            <a:lvl9pPr marL="3886200" indent="-228600" algn="ctr" eaLnBrk="0" fontAlgn="base" hangingPunct="0">
              <a:spcBef>
                <a:spcPct val="0"/>
              </a:spcBef>
              <a:spcAft>
                <a:spcPct val="0"/>
              </a:spcAft>
              <a:defRPr sz="3100">
                <a:solidFill>
                  <a:srgbClr val="000000"/>
                </a:solidFill>
                <a:latin typeface="Gill Sans" charset="0"/>
                <a:sym typeface="Gill Sans" charset="0"/>
              </a:defRPr>
            </a:lvl9pPr>
          </a:lstStyle>
          <a:p>
            <a:pPr defTabSz="1219170" eaLnBrk="1" hangingPunct="1"/>
            <a:endParaRPr lang="es-ES" altLang="es-ES"/>
          </a:p>
        </p:txBody>
      </p:sp>
      <p:sp>
        <p:nvSpPr>
          <p:cNvPr id="7" name="Título 1">
            <a:extLst>
              <a:ext uri="{FF2B5EF4-FFF2-40B4-BE49-F238E27FC236}">
                <a16:creationId xmlns:a16="http://schemas.microsoft.com/office/drawing/2014/main" id="{AA79313E-CC92-49EB-97C8-62F26EEFC947}"/>
              </a:ext>
            </a:extLst>
          </p:cNvPr>
          <p:cNvSpPr txBox="1">
            <a:spLocks/>
          </p:cNvSpPr>
          <p:nvPr/>
        </p:nvSpPr>
        <p:spPr>
          <a:xfrm>
            <a:off x="126819" y="120437"/>
            <a:ext cx="10156644" cy="6180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r>
              <a:rPr lang="es-ES" sz="3200" dirty="0">
                <a:solidFill>
                  <a:srgbClr val="CA8C2B"/>
                </a:solidFill>
                <a:latin typeface="Calibri"/>
                <a:cs typeface="Rubik" panose="00000500000000000000" pitchFamily="2" charset="-79"/>
              </a:rPr>
              <a:t>Role </a:t>
            </a:r>
            <a:r>
              <a:rPr lang="es-ES" sz="3200" dirty="0" err="1">
                <a:solidFill>
                  <a:srgbClr val="CA8C2B"/>
                </a:solidFill>
                <a:latin typeface="Calibri"/>
                <a:cs typeface="Rubik" panose="00000500000000000000" pitchFamily="2" charset="-79"/>
              </a:rPr>
              <a:t>of</a:t>
            </a:r>
            <a:r>
              <a:rPr lang="es-ES" sz="3200" dirty="0">
                <a:solidFill>
                  <a:srgbClr val="CA8C2B"/>
                </a:solidFill>
                <a:latin typeface="Calibri"/>
                <a:cs typeface="Rubik" panose="00000500000000000000" pitchFamily="2" charset="-79"/>
              </a:rPr>
              <a:t> Zinc</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rcRect/>
          <a:stretch/>
        </p:blipFill>
        <p:spPr>
          <a:xfrm>
            <a:off x="9861311" y="133015"/>
            <a:ext cx="2060855" cy="683517"/>
          </a:xfrm>
          <a:prstGeom prst="rect">
            <a:avLst/>
          </a:prstGeom>
        </p:spPr>
      </p:pic>
      <p:cxnSp>
        <p:nvCxnSpPr>
          <p:cNvPr id="10" name="6 Conector recto"/>
          <p:cNvCxnSpPr>
            <a:cxnSpLocks/>
          </p:cNvCxnSpPr>
          <p:nvPr/>
        </p:nvCxnSpPr>
        <p:spPr>
          <a:xfrm flipH="1">
            <a:off x="275982" y="815213"/>
            <a:ext cx="9084381" cy="1320"/>
          </a:xfrm>
          <a:prstGeom prst="line">
            <a:avLst/>
          </a:prstGeom>
          <a:ln w="19050">
            <a:solidFill>
              <a:srgbClr val="007F3E"/>
            </a:solidFill>
            <a:prstDash val="sysDot"/>
          </a:ln>
        </p:spPr>
        <p:style>
          <a:lnRef idx="1">
            <a:schemeClr val="accent1"/>
          </a:lnRef>
          <a:fillRef idx="0">
            <a:schemeClr val="accent1"/>
          </a:fillRef>
          <a:effectRef idx="0">
            <a:schemeClr val="accent1"/>
          </a:effectRef>
          <a:fontRef idx="minor">
            <a:schemeClr val="tx1"/>
          </a:fontRef>
        </p:style>
      </p:cxnSp>
      <p:sp>
        <p:nvSpPr>
          <p:cNvPr id="2" name="Espace réservé du contenu 2">
            <a:extLst>
              <a:ext uri="{FF2B5EF4-FFF2-40B4-BE49-F238E27FC236}">
                <a16:creationId xmlns:a16="http://schemas.microsoft.com/office/drawing/2014/main" id="{3AA40FEA-F777-16B7-3ECA-CBA20DDCEAFB}"/>
              </a:ext>
            </a:extLst>
          </p:cNvPr>
          <p:cNvSpPr txBox="1">
            <a:spLocks/>
          </p:cNvSpPr>
          <p:nvPr/>
        </p:nvSpPr>
        <p:spPr>
          <a:xfrm>
            <a:off x="609600" y="963039"/>
            <a:ext cx="8203660" cy="5163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Rubik" panose="00000500000000000000" pitchFamily="2" charset="-79"/>
              <a:cs typeface="Rubik" panose="00000500000000000000" pitchFamily="2" charset="-79"/>
            </a:endParaRPr>
          </a:p>
        </p:txBody>
      </p:sp>
      <p:sp>
        <p:nvSpPr>
          <p:cNvPr id="6" name="TextBox 5">
            <a:extLst>
              <a:ext uri="{FF2B5EF4-FFF2-40B4-BE49-F238E27FC236}">
                <a16:creationId xmlns:a16="http://schemas.microsoft.com/office/drawing/2014/main" id="{4607C798-7A14-413A-5A04-46CF936A2606}"/>
              </a:ext>
            </a:extLst>
          </p:cNvPr>
          <p:cNvSpPr txBox="1"/>
          <p:nvPr/>
        </p:nvSpPr>
        <p:spPr>
          <a:xfrm>
            <a:off x="3027681" y="1181767"/>
            <a:ext cx="8878792" cy="3293209"/>
          </a:xfrm>
          <a:prstGeom prst="rect">
            <a:avLst/>
          </a:prstGeom>
          <a:noFill/>
        </p:spPr>
        <p:txBody>
          <a:bodyPr wrap="square">
            <a:spAutoFit/>
          </a:bodyPr>
          <a:lstStyle/>
          <a:p>
            <a:pPr marL="742950" lvl="1" indent="-285750">
              <a:buFont typeface="Arial" panose="020B0604020202020204" pitchFamily="34" charset="0"/>
              <a:buChar char="•"/>
            </a:pPr>
            <a:r>
              <a:rPr lang="en-US" sz="1600" b="0" i="0" dirty="0">
                <a:effectLst/>
                <a:latin typeface="Rubik" panose="00000500000000000000" pitchFamily="2" charset="-79"/>
                <a:cs typeface="Rubik" panose="00000500000000000000" pitchFamily="2" charset="-79"/>
              </a:rPr>
              <a:t>Zinc activates different enzymes or is a constituent and thus influences various metabolic processes in the plant.</a:t>
            </a:r>
          </a:p>
          <a:p>
            <a:pPr marL="742950" lvl="1" indent="-285750">
              <a:buFont typeface="Arial" panose="020B0604020202020204" pitchFamily="34" charset="0"/>
              <a:buChar char="•"/>
            </a:pPr>
            <a:endParaRPr lang="en-US" sz="1600" b="0" i="0" dirty="0">
              <a:effectLst/>
              <a:latin typeface="Rubik" panose="00000500000000000000" pitchFamily="2" charset="-79"/>
              <a:cs typeface="Rubik" panose="00000500000000000000" pitchFamily="2" charset="-79"/>
            </a:endParaRPr>
          </a:p>
          <a:p>
            <a:pPr marL="742950" lvl="1" indent="-285750">
              <a:buFont typeface="Arial" panose="020B0604020202020204" pitchFamily="34" charset="0"/>
              <a:buChar char="•"/>
            </a:pPr>
            <a:r>
              <a:rPr lang="en-US" sz="1600" b="0" i="0" dirty="0">
                <a:effectLst/>
                <a:latin typeface="Rubik" panose="00000500000000000000" pitchFamily="2" charset="-79"/>
                <a:cs typeface="Rubik" panose="00000500000000000000" pitchFamily="2" charset="-79"/>
              </a:rPr>
              <a:t>Essential component of RNA polymerase, which catalyzes the synthesis of RNA. Thus the formation of proteins is also influenced.</a:t>
            </a:r>
          </a:p>
          <a:p>
            <a:pPr marL="742950" lvl="1" indent="-285750">
              <a:buFont typeface="Arial" panose="020B0604020202020204" pitchFamily="34" charset="0"/>
              <a:buChar char="•"/>
            </a:pPr>
            <a:endParaRPr lang="en-US" sz="1600" b="0" i="0" dirty="0">
              <a:effectLst/>
              <a:latin typeface="Rubik" panose="00000500000000000000" pitchFamily="2" charset="-79"/>
              <a:cs typeface="Rubik" panose="00000500000000000000" pitchFamily="2" charset="-79"/>
            </a:endParaRPr>
          </a:p>
          <a:p>
            <a:pPr marL="742950" lvl="1" indent="-285750">
              <a:buFont typeface="Arial" panose="020B0604020202020204" pitchFamily="34" charset="0"/>
              <a:buChar char="•"/>
            </a:pPr>
            <a:r>
              <a:rPr lang="en-US" sz="1600" b="0" i="0" dirty="0">
                <a:effectLst/>
                <a:latin typeface="Rubik" panose="00000500000000000000" pitchFamily="2" charset="-79"/>
                <a:cs typeface="Rubik" panose="00000500000000000000" pitchFamily="2" charset="-79"/>
              </a:rPr>
              <a:t>Zinc catalyzes as a component of the enzyme, the formation of fructose 6-phosphate, which is an important metabolite for glycolysis and photosynthesis.</a:t>
            </a:r>
          </a:p>
          <a:p>
            <a:pPr marL="742950" lvl="1" indent="-285750">
              <a:buFont typeface="Arial" panose="020B0604020202020204" pitchFamily="34" charset="0"/>
              <a:buChar char="•"/>
            </a:pPr>
            <a:endParaRPr lang="en-US" sz="1600" b="0" i="0" dirty="0">
              <a:effectLst/>
              <a:latin typeface="Rubik" panose="00000500000000000000" pitchFamily="2" charset="-79"/>
              <a:cs typeface="Rubik" panose="00000500000000000000" pitchFamily="2" charset="-79"/>
            </a:endParaRPr>
          </a:p>
          <a:p>
            <a:pPr marL="742950" lvl="1" indent="-285750">
              <a:buFont typeface="Arial" panose="020B0604020202020204" pitchFamily="34" charset="0"/>
              <a:buChar char="•"/>
            </a:pPr>
            <a:r>
              <a:rPr lang="en-US" sz="1600" b="0" i="0" dirty="0">
                <a:effectLst/>
                <a:latin typeface="Rubik" panose="00000500000000000000" pitchFamily="2" charset="-79"/>
                <a:cs typeface="Rubik" panose="00000500000000000000" pitchFamily="2" charset="-79"/>
              </a:rPr>
              <a:t>Necessary for ribosome stability</a:t>
            </a:r>
          </a:p>
          <a:p>
            <a:pPr marL="742950" lvl="1" indent="-285750">
              <a:buFont typeface="Arial" panose="020B0604020202020204" pitchFamily="34" charset="0"/>
              <a:buChar char="•"/>
            </a:pPr>
            <a:endParaRPr lang="en-US" sz="1600" b="0" i="0" dirty="0">
              <a:effectLst/>
              <a:latin typeface="Rubik" panose="00000500000000000000" pitchFamily="2" charset="-79"/>
              <a:cs typeface="Rubik" panose="00000500000000000000" pitchFamily="2" charset="-79"/>
            </a:endParaRPr>
          </a:p>
          <a:p>
            <a:pPr marL="742950" lvl="1" indent="-285750">
              <a:buFont typeface="Arial" panose="020B0604020202020204" pitchFamily="34" charset="0"/>
              <a:buChar char="•"/>
            </a:pPr>
            <a:r>
              <a:rPr lang="en-US" sz="1600" b="0" i="0" dirty="0">
                <a:effectLst/>
                <a:latin typeface="Rubik" panose="00000500000000000000" pitchFamily="2" charset="-79"/>
                <a:cs typeface="Rubik" panose="00000500000000000000" pitchFamily="2" charset="-79"/>
              </a:rPr>
              <a:t>Influences the indole-3- acetic acid (Auxin) content, important for plant growth management</a:t>
            </a:r>
            <a:endParaRPr lang="fr-FR" sz="1600" dirty="0">
              <a:latin typeface="Rubik" panose="00000500000000000000" pitchFamily="2" charset="-79"/>
              <a:cs typeface="Rubik" panose="00000500000000000000" pitchFamily="2" charset="-79"/>
            </a:endParaRPr>
          </a:p>
        </p:txBody>
      </p:sp>
      <p:pic>
        <p:nvPicPr>
          <p:cNvPr id="8" name="Picture 7">
            <a:extLst>
              <a:ext uri="{FF2B5EF4-FFF2-40B4-BE49-F238E27FC236}">
                <a16:creationId xmlns:a16="http://schemas.microsoft.com/office/drawing/2014/main" id="{04F87FEB-D436-1199-7C00-CC77F4022B3F}"/>
              </a:ext>
            </a:extLst>
          </p:cNvPr>
          <p:cNvPicPr>
            <a:picLocks noChangeAspect="1"/>
          </p:cNvPicPr>
          <p:nvPr/>
        </p:nvPicPr>
        <p:blipFill>
          <a:blip r:embed="rId3"/>
          <a:stretch>
            <a:fillRect/>
          </a:stretch>
        </p:blipFill>
        <p:spPr>
          <a:xfrm rot="5400000">
            <a:off x="5014556" y="4485396"/>
            <a:ext cx="1892732" cy="2119275"/>
          </a:xfrm>
          <a:prstGeom prst="rect">
            <a:avLst/>
          </a:prstGeom>
        </p:spPr>
      </p:pic>
      <p:pic>
        <p:nvPicPr>
          <p:cNvPr id="11" name="Picture 10">
            <a:extLst>
              <a:ext uri="{FF2B5EF4-FFF2-40B4-BE49-F238E27FC236}">
                <a16:creationId xmlns:a16="http://schemas.microsoft.com/office/drawing/2014/main" id="{961B3778-E369-A537-237B-DB0B7F619988}"/>
              </a:ext>
            </a:extLst>
          </p:cNvPr>
          <p:cNvPicPr>
            <a:picLocks noChangeAspect="1"/>
          </p:cNvPicPr>
          <p:nvPr/>
        </p:nvPicPr>
        <p:blipFill>
          <a:blip r:embed="rId4"/>
          <a:stretch>
            <a:fillRect/>
          </a:stretch>
        </p:blipFill>
        <p:spPr>
          <a:xfrm>
            <a:off x="7368368" y="4606866"/>
            <a:ext cx="2669712" cy="1792799"/>
          </a:xfrm>
          <a:prstGeom prst="rect">
            <a:avLst/>
          </a:prstGeom>
        </p:spPr>
      </p:pic>
      <p:pic>
        <p:nvPicPr>
          <p:cNvPr id="3" name="Picture 2">
            <a:extLst>
              <a:ext uri="{FF2B5EF4-FFF2-40B4-BE49-F238E27FC236}">
                <a16:creationId xmlns:a16="http://schemas.microsoft.com/office/drawing/2014/main" id="{DBB4E19C-766D-C38A-3431-DC3DAB9044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859" y="133015"/>
            <a:ext cx="6858000" cy="6858000"/>
          </a:xfrm>
          <a:prstGeom prst="rect">
            <a:avLst/>
          </a:prstGeom>
        </p:spPr>
      </p:pic>
    </p:spTree>
    <p:extLst>
      <p:ext uri="{BB962C8B-B14F-4D97-AF65-F5344CB8AC3E}">
        <p14:creationId xmlns:p14="http://schemas.microsoft.com/office/powerpoint/2010/main" val="349302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67F7782-90C8-477F-A1F5-2831253251D8}"/>
              </a:ext>
            </a:extLst>
          </p:cNvPr>
          <p:cNvSpPr>
            <a:spLocks/>
          </p:cNvSpPr>
          <p:nvPr/>
        </p:nvSpPr>
        <p:spPr bwMode="auto">
          <a:xfrm>
            <a:off x="1143000" y="6511927"/>
            <a:ext cx="2432051" cy="34607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sz="3100">
                <a:solidFill>
                  <a:srgbClr val="000000"/>
                </a:solidFill>
                <a:latin typeface="Gill Sans" charset="0"/>
                <a:sym typeface="Gill Sans" charset="0"/>
              </a:defRPr>
            </a:lvl1pPr>
            <a:lvl2pPr marL="742950" indent="-285750" eaLnBrk="0" hangingPunct="0">
              <a:defRPr sz="3100">
                <a:solidFill>
                  <a:srgbClr val="000000"/>
                </a:solidFill>
                <a:latin typeface="Gill Sans" charset="0"/>
                <a:sym typeface="Gill Sans" charset="0"/>
              </a:defRPr>
            </a:lvl2pPr>
            <a:lvl3pPr marL="1143000" indent="-228600" eaLnBrk="0" hangingPunct="0">
              <a:defRPr sz="3100">
                <a:solidFill>
                  <a:srgbClr val="000000"/>
                </a:solidFill>
                <a:latin typeface="Gill Sans" charset="0"/>
                <a:sym typeface="Gill Sans" charset="0"/>
              </a:defRPr>
            </a:lvl3pPr>
            <a:lvl4pPr marL="1600200" indent="-228600" eaLnBrk="0" hangingPunct="0">
              <a:defRPr sz="3100">
                <a:solidFill>
                  <a:srgbClr val="000000"/>
                </a:solidFill>
                <a:latin typeface="Gill Sans" charset="0"/>
                <a:sym typeface="Gill Sans" charset="0"/>
              </a:defRPr>
            </a:lvl4pPr>
            <a:lvl5pPr marL="2057400" indent="-228600" eaLnBrk="0" hangingPunct="0">
              <a:defRPr sz="3100">
                <a:solidFill>
                  <a:srgbClr val="000000"/>
                </a:solidFill>
                <a:latin typeface="Gill Sans" charset="0"/>
                <a:sym typeface="Gill Sans" charset="0"/>
              </a:defRPr>
            </a:lvl5pPr>
            <a:lvl6pPr marL="2514600" indent="-228600" algn="ctr" eaLnBrk="0" fontAlgn="base" hangingPunct="0">
              <a:spcBef>
                <a:spcPct val="0"/>
              </a:spcBef>
              <a:spcAft>
                <a:spcPct val="0"/>
              </a:spcAft>
              <a:defRPr sz="3100">
                <a:solidFill>
                  <a:srgbClr val="000000"/>
                </a:solidFill>
                <a:latin typeface="Gill Sans" charset="0"/>
                <a:sym typeface="Gill Sans" charset="0"/>
              </a:defRPr>
            </a:lvl6pPr>
            <a:lvl7pPr marL="2971800" indent="-228600" algn="ctr" eaLnBrk="0" fontAlgn="base" hangingPunct="0">
              <a:spcBef>
                <a:spcPct val="0"/>
              </a:spcBef>
              <a:spcAft>
                <a:spcPct val="0"/>
              </a:spcAft>
              <a:defRPr sz="3100">
                <a:solidFill>
                  <a:srgbClr val="000000"/>
                </a:solidFill>
                <a:latin typeface="Gill Sans" charset="0"/>
                <a:sym typeface="Gill Sans" charset="0"/>
              </a:defRPr>
            </a:lvl7pPr>
            <a:lvl8pPr marL="3429000" indent="-228600" algn="ctr" eaLnBrk="0" fontAlgn="base" hangingPunct="0">
              <a:spcBef>
                <a:spcPct val="0"/>
              </a:spcBef>
              <a:spcAft>
                <a:spcPct val="0"/>
              </a:spcAft>
              <a:defRPr sz="3100">
                <a:solidFill>
                  <a:srgbClr val="000000"/>
                </a:solidFill>
                <a:latin typeface="Gill Sans" charset="0"/>
                <a:sym typeface="Gill Sans" charset="0"/>
              </a:defRPr>
            </a:lvl8pPr>
            <a:lvl9pPr marL="3886200" indent="-228600" algn="ctr" eaLnBrk="0" fontAlgn="base" hangingPunct="0">
              <a:spcBef>
                <a:spcPct val="0"/>
              </a:spcBef>
              <a:spcAft>
                <a:spcPct val="0"/>
              </a:spcAft>
              <a:defRPr sz="3100">
                <a:solidFill>
                  <a:srgbClr val="000000"/>
                </a:solidFill>
                <a:latin typeface="Gill Sans" charset="0"/>
                <a:sym typeface="Gill Sans" charset="0"/>
              </a:defRPr>
            </a:lvl9pPr>
          </a:lstStyle>
          <a:p>
            <a:pPr defTabSz="1219170" eaLnBrk="1" hangingPunct="1"/>
            <a:endParaRPr lang="es-ES" altLang="es-ES"/>
          </a:p>
        </p:txBody>
      </p:sp>
      <p:sp>
        <p:nvSpPr>
          <p:cNvPr id="7" name="Título 1">
            <a:extLst>
              <a:ext uri="{FF2B5EF4-FFF2-40B4-BE49-F238E27FC236}">
                <a16:creationId xmlns:a16="http://schemas.microsoft.com/office/drawing/2014/main" id="{AA79313E-CC92-49EB-97C8-62F26EEFC947}"/>
              </a:ext>
            </a:extLst>
          </p:cNvPr>
          <p:cNvSpPr txBox="1">
            <a:spLocks/>
          </p:cNvSpPr>
          <p:nvPr/>
        </p:nvSpPr>
        <p:spPr>
          <a:xfrm>
            <a:off x="126819" y="120437"/>
            <a:ext cx="10156644" cy="61806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a:r>
              <a:rPr lang="es-ES" sz="3200" dirty="0" err="1">
                <a:solidFill>
                  <a:srgbClr val="CA8C2B"/>
                </a:solidFill>
                <a:latin typeface="Calibri"/>
                <a:cs typeface="Rubik" panose="00000500000000000000" pitchFamily="2" charset="-79"/>
              </a:rPr>
              <a:t>Application</a:t>
            </a:r>
            <a:endParaRPr lang="es-ES" sz="3200" dirty="0">
              <a:solidFill>
                <a:srgbClr val="CA8C2B"/>
              </a:solidFill>
              <a:latin typeface="Calibri"/>
              <a:cs typeface="Rubik" panose="00000500000000000000" pitchFamily="2" charset="-79"/>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rcRect/>
          <a:stretch/>
        </p:blipFill>
        <p:spPr>
          <a:xfrm>
            <a:off x="9861311" y="133015"/>
            <a:ext cx="2060855" cy="683517"/>
          </a:xfrm>
          <a:prstGeom prst="rect">
            <a:avLst/>
          </a:prstGeom>
        </p:spPr>
      </p:pic>
      <p:cxnSp>
        <p:nvCxnSpPr>
          <p:cNvPr id="10" name="6 Conector recto"/>
          <p:cNvCxnSpPr>
            <a:cxnSpLocks/>
          </p:cNvCxnSpPr>
          <p:nvPr/>
        </p:nvCxnSpPr>
        <p:spPr>
          <a:xfrm flipH="1">
            <a:off x="275982" y="815213"/>
            <a:ext cx="9084381" cy="1320"/>
          </a:xfrm>
          <a:prstGeom prst="line">
            <a:avLst/>
          </a:prstGeom>
          <a:ln w="19050">
            <a:solidFill>
              <a:srgbClr val="007F3E"/>
            </a:solidFill>
            <a:prstDash val="sysDot"/>
          </a:ln>
        </p:spPr>
        <p:style>
          <a:lnRef idx="1">
            <a:schemeClr val="accent1"/>
          </a:lnRef>
          <a:fillRef idx="0">
            <a:schemeClr val="accent1"/>
          </a:fillRef>
          <a:effectRef idx="0">
            <a:schemeClr val="accent1"/>
          </a:effectRef>
          <a:fontRef idx="minor">
            <a:schemeClr val="tx1"/>
          </a:fontRef>
        </p:style>
      </p:cxnSp>
      <p:sp>
        <p:nvSpPr>
          <p:cNvPr id="2" name="Espace réservé du contenu 2">
            <a:extLst>
              <a:ext uri="{FF2B5EF4-FFF2-40B4-BE49-F238E27FC236}">
                <a16:creationId xmlns:a16="http://schemas.microsoft.com/office/drawing/2014/main" id="{3AA40FEA-F777-16B7-3ECA-CBA20DDCEAFB}"/>
              </a:ext>
            </a:extLst>
          </p:cNvPr>
          <p:cNvSpPr txBox="1">
            <a:spLocks/>
          </p:cNvSpPr>
          <p:nvPr/>
        </p:nvSpPr>
        <p:spPr>
          <a:xfrm>
            <a:off x="609600" y="963039"/>
            <a:ext cx="8203660" cy="51631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atin typeface="Rubik" panose="00000500000000000000" pitchFamily="2" charset="-79"/>
              <a:cs typeface="Rubik" panose="00000500000000000000" pitchFamily="2" charset="-79"/>
            </a:endParaRPr>
          </a:p>
        </p:txBody>
      </p:sp>
      <p:pic>
        <p:nvPicPr>
          <p:cNvPr id="3" name="Picture 2">
            <a:extLst>
              <a:ext uri="{FF2B5EF4-FFF2-40B4-BE49-F238E27FC236}">
                <a16:creationId xmlns:a16="http://schemas.microsoft.com/office/drawing/2014/main" id="{5850060D-850F-14B3-55FF-1EBF99B886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5662" y="1998945"/>
            <a:ext cx="8428377" cy="3434563"/>
          </a:xfrm>
          <a:prstGeom prst="rect">
            <a:avLst/>
          </a:prstGeom>
        </p:spPr>
      </p:pic>
      <p:pic>
        <p:nvPicPr>
          <p:cNvPr id="5" name="Picture 4">
            <a:extLst>
              <a:ext uri="{FF2B5EF4-FFF2-40B4-BE49-F238E27FC236}">
                <a16:creationId xmlns:a16="http://schemas.microsoft.com/office/drawing/2014/main" id="{62D8E116-24C4-C14F-3120-5F0433854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9682" y="287227"/>
            <a:ext cx="6858000" cy="6858000"/>
          </a:xfrm>
          <a:prstGeom prst="rect">
            <a:avLst/>
          </a:prstGeom>
        </p:spPr>
      </p:pic>
    </p:spTree>
    <p:extLst>
      <p:ext uri="{BB962C8B-B14F-4D97-AF65-F5344CB8AC3E}">
        <p14:creationId xmlns:p14="http://schemas.microsoft.com/office/powerpoint/2010/main" val="6351806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381</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Gill Sans</vt:lpstr>
      <vt:lpstr>Rubik</vt:lpstr>
      <vt:lpstr>Thème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Davaud</dc:creator>
  <cp:lastModifiedBy>user</cp:lastModifiedBy>
  <cp:revision>9</cp:revision>
  <dcterms:created xsi:type="dcterms:W3CDTF">2022-11-14T13:31:41Z</dcterms:created>
  <dcterms:modified xsi:type="dcterms:W3CDTF">2024-11-21T06:34:53Z</dcterms:modified>
</cp:coreProperties>
</file>